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6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7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77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9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BAF4-BA97-42BF-8D8D-814658E74F3D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A96E-F46E-48AA-8320-A96457186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3: 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Water is a </a:t>
            </a:r>
            <a:r>
              <a:rPr lang="en-US" altLang="en-US" b="1" dirty="0" smtClean="0"/>
              <a:t>polar</a:t>
            </a:r>
            <a:r>
              <a:rPr lang="en-US" altLang="en-US" dirty="0" smtClean="0"/>
              <a:t> molecule with an </a:t>
            </a:r>
            <a:r>
              <a:rPr lang="en-US" altLang="en-US" b="1" dirty="0" smtClean="0"/>
              <a:t>asymmetrical shape</a:t>
            </a:r>
            <a:r>
              <a:rPr lang="en-US" altLang="en-US" dirty="0" smtClean="0"/>
              <a:t>.</a:t>
            </a:r>
          </a:p>
          <a:p>
            <a:pPr>
              <a:buNone/>
            </a:pPr>
            <a:endParaRPr lang="en-US" altLang="en-US" dirty="0" smtClean="0">
              <a:sym typeface="Symbol" panose="05050102010706020507" pitchFamily="18" charset="2"/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dirty="0" smtClean="0">
                <a:solidFill>
                  <a:srgbClr val="FF0000"/>
                </a:solidFill>
              </a:rPr>
              <a:t>Discuss oxygen’s </a:t>
            </a:r>
            <a:r>
              <a:rPr lang="en-US" altLang="en-US" b="1" dirty="0" smtClean="0">
                <a:solidFill>
                  <a:srgbClr val="FF0000"/>
                </a:solidFill>
              </a:rPr>
              <a:t>electronegativity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b="1" dirty="0" smtClean="0">
                <a:solidFill>
                  <a:srgbClr val="FF0000"/>
                </a:solidFill>
              </a:rPr>
              <a:t>Draw a water molecule and label charges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6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A water molecule can form up to </a:t>
            </a:r>
            <a:r>
              <a:rPr lang="en-US" altLang="en-US" b="1" dirty="0" smtClean="0">
                <a:solidFill>
                  <a:srgbClr val="00B0F0"/>
                </a:solidFill>
              </a:rPr>
              <a:t>4 H-bonds  </a:t>
            </a:r>
            <a:r>
              <a:rPr lang="en-US" altLang="en-US" b="1" dirty="0" smtClean="0">
                <a:solidFill>
                  <a:srgbClr val="FF0000"/>
                </a:solidFill>
              </a:rPr>
              <a:t>with neighboring water molecules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pPr>
              <a:buNone/>
            </a:pPr>
            <a:r>
              <a:rPr lang="en-US" altLang="en-US" dirty="0" smtClean="0"/>
              <a:t>Why?  How?    Draw 2 water molecules H bonding.   Reference covalent bond locations.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 smtClean="0"/>
              <a:t>Cohesion / Adhesion</a:t>
            </a:r>
            <a:endParaRPr lang="en-US" altLang="en-US" dirty="0" smtClean="0"/>
          </a:p>
          <a:p>
            <a:r>
              <a:rPr lang="en-US" altLang="en-US" b="1" dirty="0" smtClean="0"/>
              <a:t>resists temperature change / high specific heat</a:t>
            </a:r>
            <a:endParaRPr lang="en-US" altLang="en-US" dirty="0" smtClean="0"/>
          </a:p>
          <a:p>
            <a:r>
              <a:rPr lang="en-US" altLang="en-US" b="1" dirty="0" smtClean="0"/>
              <a:t>high heat of vaporization (steam)</a:t>
            </a:r>
          </a:p>
          <a:p>
            <a:r>
              <a:rPr lang="en-US" altLang="en-US" b="1" dirty="0" smtClean="0"/>
              <a:t>cooling property (evaporation) (sweating)</a:t>
            </a:r>
            <a:endParaRPr lang="en-US" altLang="en-US" dirty="0" smtClean="0"/>
          </a:p>
          <a:p>
            <a:r>
              <a:rPr lang="en-US" altLang="en-US" b="1" dirty="0" smtClean="0"/>
              <a:t>expands when freezes</a:t>
            </a:r>
            <a:endParaRPr lang="en-US" altLang="en-US" dirty="0" smtClean="0"/>
          </a:p>
          <a:p>
            <a:r>
              <a:rPr lang="en-US" altLang="en-US" b="1" dirty="0" smtClean="0"/>
              <a:t>is a versatile solvent</a:t>
            </a:r>
          </a:p>
          <a:p>
            <a:endParaRPr lang="en-US" altLang="en-US" b="1" dirty="0"/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Describe each property for understanding and relate to real world examples</a:t>
            </a:r>
          </a:p>
          <a:p>
            <a:r>
              <a:rPr lang="en-US" altLang="en-US" b="1" dirty="0" smtClean="0">
                <a:solidFill>
                  <a:srgbClr val="FF0000"/>
                </a:solidFill>
              </a:rPr>
              <a:t>Discuss how each property of water is based on its shape and polarity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3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Chapter 3:  Water</vt:lpstr>
      <vt:lpstr>PowerPoint Presentation</vt:lpstr>
      <vt:lpstr>Properties of water</vt:lpstr>
    </vt:vector>
  </TitlesOfParts>
  <Company>REMC1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 Water</dc:title>
  <dc:creator>ageborko</dc:creator>
  <cp:lastModifiedBy>ageborko</cp:lastModifiedBy>
  <cp:revision>1</cp:revision>
  <dcterms:created xsi:type="dcterms:W3CDTF">2018-09-04T19:09:24Z</dcterms:created>
  <dcterms:modified xsi:type="dcterms:W3CDTF">2018-09-04T19:09:44Z</dcterms:modified>
</cp:coreProperties>
</file>